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68" y="2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052630D-B5FE-3063-322E-A6362CD8E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1F75C47-F2BB-B96F-0DE7-16139EBB1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6E2C6CC-FAA0-BAF8-DD99-2A9078485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48A52BD-BC75-6C54-8D82-9223ABE0F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9ED97A4-1747-8B47-0D0D-ED77444FA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5DFCEE0-2BDC-1C1E-9D61-6B41F824F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743FA3C-69B4-37DF-EC38-3C063DC1A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038CBD0-AC3F-6464-EB18-B8E8947B6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D9DD2EF-1230-F30D-6E0F-CBCA43A4C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7027811-A35F-02AE-7406-E46387A41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5DAFD59-DF9D-B869-7E92-7BB2EC094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34F2853-B661-39A2-2561-2F9AD7363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7463D41-CC64-04B1-BBCB-07475E60D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D9DA0F1-0820-DA00-DED8-91E32D26F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6E5D9FA-7DD6-483B-925D-E1E59F247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124" y="8382001"/>
            <a:ext cx="2102876" cy="7118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Personalizzato</PresentationFormat>
  <Paragraphs>0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GiacomoMarcou</dc:creator>
  <cp:lastModifiedBy>Giacomo2 Marcou2</cp:lastModifiedBy>
  <cp:revision>2</cp:revision>
  <dcterms:created xsi:type="dcterms:W3CDTF">2006-08-16T00:00:00Z</dcterms:created>
  <dcterms:modified xsi:type="dcterms:W3CDTF">2026-07-25T12:50:55Z</dcterms:modified>
</cp:coreProperties>
</file>